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5" r:id="rId6"/>
    <p:sldId id="260" r:id="rId7"/>
    <p:sldId id="266" r:id="rId8"/>
    <p:sldId id="267" r:id="rId9"/>
    <p:sldId id="268" r:id="rId10"/>
    <p:sldId id="269" r:id="rId11"/>
    <p:sldId id="261" r:id="rId12"/>
    <p:sldId id="291" r:id="rId13"/>
    <p:sldId id="270" r:id="rId14"/>
    <p:sldId id="271" r:id="rId15"/>
    <p:sldId id="272" r:id="rId16"/>
    <p:sldId id="273" r:id="rId17"/>
    <p:sldId id="292" r:id="rId18"/>
    <p:sldId id="276" r:id="rId19"/>
    <p:sldId id="277" r:id="rId20"/>
    <p:sldId id="278" r:id="rId21"/>
    <p:sldId id="279" r:id="rId22"/>
    <p:sldId id="290" r:id="rId23"/>
    <p:sldId id="281" r:id="rId24"/>
    <p:sldId id="282" r:id="rId25"/>
    <p:sldId id="283" r:id="rId26"/>
    <p:sldId id="285" r:id="rId27"/>
    <p:sldId id="286" r:id="rId28"/>
    <p:sldId id="287" r:id="rId29"/>
    <p:sldId id="288" r:id="rId30"/>
  </p:sldIdLst>
  <p:sldSz cx="12192000" cy="6858000"/>
  <p:notesSz cx="6858000" cy="9144000"/>
  <p:embeddedFontLst>
    <p:embeddedFont>
      <p:font typeface="AuntJudy" panose="020B060402020202020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ooper Black" panose="0208090404030B020404" pitchFamily="18" charset="0"/>
      <p:regular r:id="rId38"/>
    </p:embeddedFont>
    <p:embeddedFont>
      <p:font typeface="Maiandra GD" panose="020E0502030308020204" pitchFamily="34" charset="0"/>
      <p:regular r:id="rId39"/>
      <p:bold r:id="rId40"/>
      <p:italic r:id="rId41"/>
    </p:embeddedFont>
    <p:embeddedFont>
      <p:font typeface="Scrawlin SSi" panose="02020500000000000000"/>
      <p:regular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7" d="100"/>
          <a:sy n="57" d="100"/>
        </p:scale>
        <p:origin x="1022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0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2D433-A7A1-44B9-88BC-059EC6D45C5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8827-4B01-44D9-A30B-3BF7FA25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0"/>
            <a:ext cx="12345358" cy="6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19282">
            <a:off x="1190445" y="2458529"/>
            <a:ext cx="36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crawlin SSi" panose="02020500000000000000" pitchFamily="18" charset="0"/>
              </a:rPr>
              <a:t>The Concept of “Studying the Bible”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0740" y="198407"/>
            <a:ext cx="6581955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4:4 “</a:t>
            </a:r>
            <a:r>
              <a:rPr lang="en-US" sz="3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He answered and said, “It is written, ‘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shall not live on bread alone, but on every word that proceeds out of the mouth of God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.’”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85898" y="1647645"/>
            <a:ext cx="2415397" cy="690113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285898" y="2337758"/>
            <a:ext cx="2122098" cy="363172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Singular/Plurality of a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9953" y="1283677"/>
            <a:ext cx="4258409" cy="50167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 3:16 “Now the promises were spoken to Abraham and to his seed. He does not say, “And to seeds,” as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referring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 many, but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 one, “And to your seed,” that is, Christ.</a:t>
            </a:r>
          </a:p>
        </p:txBody>
      </p:sp>
      <p:sp>
        <p:nvSpPr>
          <p:cNvPr id="7" name="Oval 6"/>
          <p:cNvSpPr/>
          <p:nvPr/>
        </p:nvSpPr>
        <p:spPr>
          <a:xfrm>
            <a:off x="10220185" y="2771382"/>
            <a:ext cx="1239716" cy="573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66284" y="3769831"/>
            <a:ext cx="1239716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77657" y="1982734"/>
            <a:ext cx="975946" cy="615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3603" y="1943202"/>
            <a:ext cx="1041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See</a:t>
            </a:r>
          </a:p>
        </p:txBody>
      </p:sp>
    </p:spTree>
    <p:extLst>
      <p:ext uri="{BB962C8B-B14F-4D97-AF65-F5344CB8AC3E}">
        <p14:creationId xmlns:p14="http://schemas.microsoft.com/office/powerpoint/2010/main" val="28234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Tense of a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3123" y="2208892"/>
            <a:ext cx="4730262" cy="35394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22:32 “I Am the God of Abraham, and the God of Isaac, and the God of Jacob. God is not the God of the dead but of the living.”</a:t>
            </a:r>
          </a:p>
        </p:txBody>
      </p:sp>
      <p:sp>
        <p:nvSpPr>
          <p:cNvPr id="7" name="Oval 6"/>
          <p:cNvSpPr/>
          <p:nvPr/>
        </p:nvSpPr>
        <p:spPr>
          <a:xfrm>
            <a:off x="11095892" y="2290465"/>
            <a:ext cx="975946" cy="551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Tense of a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99" y="2006668"/>
            <a:ext cx="4730262" cy="35394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14:3 “If I go and prepare a place for you, I will come again and receive you to Myself, that where I am,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you may be also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89023" y="3011451"/>
            <a:ext cx="975946" cy="551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1905" y="1044952"/>
            <a:ext cx="4519246" cy="40318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 18:26 So the slave fell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ground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prostrated himself before him, saying, ‘Have patience with me and I will repay you everything.’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486" y="3720616"/>
            <a:ext cx="5205046" cy="304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 18:29 So his fellow slave fell to the ground and began to plead with him, saying, ‘Have patience with me and I will repay you.”</a:t>
            </a:r>
          </a:p>
        </p:txBody>
      </p:sp>
      <p:sp>
        <p:nvSpPr>
          <p:cNvPr id="8" name="Left-Right Arrow 7"/>
          <p:cNvSpPr/>
          <p:nvPr/>
        </p:nvSpPr>
        <p:spPr>
          <a:xfrm rot="19364617">
            <a:off x="5716018" y="4284601"/>
            <a:ext cx="2573240" cy="58029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23" y="-1636793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1882" y="611064"/>
            <a:ext cx="7305166" cy="5509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10:22-24 let us draw near with a sincere heart in full assurance of faith, having our hearts sprinkled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from an evil conscience and our bodies washed with pure water. 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hold fast the confession of our hope without wavering, for He who promised is faithful;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let us consider how to stimulate one another to love and good deeds,</a:t>
            </a:r>
          </a:p>
        </p:txBody>
      </p:sp>
      <p:sp>
        <p:nvSpPr>
          <p:cNvPr id="7" name="Oval 6"/>
          <p:cNvSpPr/>
          <p:nvPr/>
        </p:nvSpPr>
        <p:spPr>
          <a:xfrm>
            <a:off x="8760747" y="611064"/>
            <a:ext cx="1248508" cy="6594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79447" y="3039250"/>
            <a:ext cx="1248508" cy="6594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84354" y="4506125"/>
            <a:ext cx="1222132" cy="6594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403628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Pronouns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70" y="0"/>
            <a:ext cx="12042530" cy="65556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1:1-6 “The first account I composed, Theophilus, about all that Jesus began to do and teach, 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the day when He was taken up 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heaven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after He had by the Holy Spirit given orders to the apostles whom He had chosen. 3 To these He also presented Himself alive after His suffering, by many convincing proofs, appearing to them over a period of forty days and speaking of the things concerning the kingdom of God. 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them together, He commanded them not to leave Jerusalem, but to wait for what the Father had promised, “Which,” 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said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“you heard of from Me; 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 John baptized with water, but you will be baptized with the Holy Spirit not many days from now.”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when they had come together, they were asking Him, saying, “Lord, is it at this time You are restoring the kingdom to Israel?”</a:t>
            </a:r>
          </a:p>
        </p:txBody>
      </p:sp>
    </p:spTree>
    <p:extLst>
      <p:ext uri="{BB962C8B-B14F-4D97-AF65-F5344CB8AC3E}">
        <p14:creationId xmlns:p14="http://schemas.microsoft.com/office/powerpoint/2010/main" val="42757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403628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Pronouns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70" y="0"/>
            <a:ext cx="12042530" cy="65556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1:1-6 “The first account I composed, Theophilus, about all that Jesus began to do and teach, 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the day when He was taken up 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heaven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after He had by the Holy Spirit given orders to the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whom He had chosen. 3 To these He also presented Himself alive after His suffering, by many convincing proofs, appearing to them over a period of forty days and speaking of the things concerning the kingdom of God. 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them together, He commanded them not to leave Jerusalem, but to wait for what the Father had promised, “Which,” 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said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“you heard of from Me; 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 John baptized with water, but you will be baptized with the Holy Spirit not many days from now.”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when they had come together, they were asking Him, saying, “Lord, is it at this time You are restoring the kingdom to Israel?”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AF7F5F-60F3-49DC-8822-6F961CDA79B1}"/>
              </a:ext>
            </a:extLst>
          </p:cNvPr>
          <p:cNvSpPr/>
          <p:nvPr/>
        </p:nvSpPr>
        <p:spPr>
          <a:xfrm>
            <a:off x="10193616" y="1329117"/>
            <a:ext cx="1919778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3F24D1-79F6-402D-AAB2-B7E234B40934}"/>
              </a:ext>
            </a:extLst>
          </p:cNvPr>
          <p:cNvSpPr/>
          <p:nvPr/>
        </p:nvSpPr>
        <p:spPr>
          <a:xfrm>
            <a:off x="3282462" y="3155758"/>
            <a:ext cx="1308296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F5F4D1-CC4F-4B37-842A-A730E9C361AB}"/>
              </a:ext>
            </a:extLst>
          </p:cNvPr>
          <p:cNvSpPr/>
          <p:nvPr/>
        </p:nvSpPr>
        <p:spPr>
          <a:xfrm>
            <a:off x="9427698" y="3148517"/>
            <a:ext cx="1308296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08728A-F4FF-4B0F-B30A-D2207286C4A7}"/>
              </a:ext>
            </a:extLst>
          </p:cNvPr>
          <p:cNvSpPr/>
          <p:nvPr/>
        </p:nvSpPr>
        <p:spPr>
          <a:xfrm>
            <a:off x="5441852" y="4077920"/>
            <a:ext cx="1308296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6197C8-C94F-4855-B986-CA3F9289F4B3}"/>
              </a:ext>
            </a:extLst>
          </p:cNvPr>
          <p:cNvSpPr/>
          <p:nvPr/>
        </p:nvSpPr>
        <p:spPr>
          <a:xfrm>
            <a:off x="4747847" y="4528125"/>
            <a:ext cx="1308296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C759A9-F461-4D94-9A5B-0AAEB4FFE30C}"/>
              </a:ext>
            </a:extLst>
          </p:cNvPr>
          <p:cNvSpPr/>
          <p:nvPr/>
        </p:nvSpPr>
        <p:spPr>
          <a:xfrm>
            <a:off x="8407791" y="4967917"/>
            <a:ext cx="1146518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C7BA59-4ECB-4AA6-BC9B-3131C2AC521F}"/>
              </a:ext>
            </a:extLst>
          </p:cNvPr>
          <p:cNvSpPr/>
          <p:nvPr/>
        </p:nvSpPr>
        <p:spPr>
          <a:xfrm>
            <a:off x="1974166" y="5468902"/>
            <a:ext cx="1146518" cy="6770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631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2183" y="548857"/>
            <a:ext cx="562707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1:22 “And they were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His teaching; for He was teaching them as one having authority, and not as the scribes.”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0530" y="3168900"/>
            <a:ext cx="5627077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4:41 “And they became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much afraid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said to one another, ‘Who then is this, that even the wind and the sea obey Him?’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2183" y="4167271"/>
            <a:ext cx="562707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6:51 “And He got into the boat with them, and the wind stopped; and they were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greatly astonished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134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6477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599" y="4088422"/>
            <a:ext cx="56270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Genesis 1</a:t>
            </a:r>
          </a:p>
        </p:txBody>
      </p:sp>
    </p:spTree>
    <p:extLst>
      <p:ext uri="{BB962C8B-B14F-4D97-AF65-F5344CB8AC3E}">
        <p14:creationId xmlns:p14="http://schemas.microsoft.com/office/powerpoint/2010/main" val="29982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721" y="-2931012"/>
            <a:ext cx="15061721" cy="100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48" y="795723"/>
            <a:ext cx="4567228" cy="2414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8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4" y="-536331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5084" y="3826895"/>
            <a:ext cx="143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Flee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2076" y="4452571"/>
            <a:ext cx="143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9568" y="5166256"/>
            <a:ext cx="143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1599" y="5959072"/>
            <a:ext cx="31505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Pay attention</a:t>
            </a:r>
          </a:p>
        </p:txBody>
      </p:sp>
    </p:spTree>
    <p:extLst>
      <p:ext uri="{BB962C8B-B14F-4D97-AF65-F5344CB8AC3E}">
        <p14:creationId xmlns:p14="http://schemas.microsoft.com/office/powerpoint/2010/main" val="25910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4548" y="902964"/>
            <a:ext cx="10796954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11:24-28 By faith Moses, when he had grown up, refused to be called the son of Pharaoh’s daughter,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choosing rather to endure ill-treatment with the people of God than to enjoy the passing pleasures of sin,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 the reproach of Christ greater riches than the treasures of Egypt; for he was looking to the reward.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faith he left Egypt, not fearing the wrath of the king; for he endured, as seeing Him who is unseen.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faith he kept the Passover and the sprinkling of the blood, so that he who destroyed the firstborn would not touch them.</a:t>
            </a:r>
          </a:p>
        </p:txBody>
      </p:sp>
    </p:spTree>
    <p:extLst>
      <p:ext uri="{BB962C8B-B14F-4D97-AF65-F5344CB8AC3E}">
        <p14:creationId xmlns:p14="http://schemas.microsoft.com/office/powerpoint/2010/main" val="22944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088423"/>
            <a:ext cx="5275385" cy="5847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4500" y="1008841"/>
            <a:ext cx="10796954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11:24-28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faith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Moses, when he had grown up, refused to be called the son of Pharaoh’s daughter,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choosing rather to endure ill-treatment with the people of God than to enjoy the passing pleasures of sin,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 the reproach of Christ greater riches than the treasures of Egypt; for he was looking to the reward.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faith he left Egypt, not fearing the wrath of the king; for he endured, as seeing Him who is unseen.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faith he kept the Passover and the sprinkling of the blood, so that he who destroyed the firstborn would not touch them.</a:t>
            </a:r>
          </a:p>
        </p:txBody>
      </p:sp>
      <p:sp>
        <p:nvSpPr>
          <p:cNvPr id="6" name="Oval 5"/>
          <p:cNvSpPr/>
          <p:nvPr/>
        </p:nvSpPr>
        <p:spPr>
          <a:xfrm>
            <a:off x="2010324" y="1529392"/>
            <a:ext cx="1608993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64503" y="1993956"/>
            <a:ext cx="1893276" cy="602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5302" y="2950954"/>
            <a:ext cx="2488222" cy="611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2678" y="3987223"/>
            <a:ext cx="1679329" cy="602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744256" y="3964927"/>
            <a:ext cx="1072662" cy="602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24500" y="5009583"/>
            <a:ext cx="1843454" cy="602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87415" y="5544339"/>
            <a:ext cx="1186963" cy="4691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31" y="-817685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4897316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9" y="1828800"/>
            <a:ext cx="451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54" y="3147646"/>
            <a:ext cx="5908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Every single word is important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446" y="4039758"/>
            <a:ext cx="5275385" cy="206210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Psalms 119:18 “Open my eyes, that I may behold wonderful things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Your law.”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4669" y="3993591"/>
            <a:ext cx="3033346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To help you, read slowly</a:t>
            </a:r>
          </a:p>
        </p:txBody>
      </p:sp>
    </p:spTree>
    <p:extLst>
      <p:ext uri="{BB962C8B-B14F-4D97-AF65-F5344CB8AC3E}">
        <p14:creationId xmlns:p14="http://schemas.microsoft.com/office/powerpoint/2010/main" val="13851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61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8" y="1828800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Interpretation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2468" y="3159942"/>
            <a:ext cx="7359163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If we can’t understand the Bible the same that means: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822831" y="2053003"/>
            <a:ext cx="975946" cy="615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98777" y="2006791"/>
            <a:ext cx="24266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Understand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5808" y="4368266"/>
            <a:ext cx="43258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oper Black" panose="0208090404030B020404" pitchFamily="18" charset="0"/>
              </a:rPr>
              <a:t>God can’t write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5808" y="5008971"/>
            <a:ext cx="432581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Cooper Black" panose="0208090404030B020404" pitchFamily="18" charset="0"/>
              </a:rPr>
              <a:t>The Bible has no consistent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978" y="2866830"/>
            <a:ext cx="762293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8:31-32 So Jesus was saying to those Jews who had believed Him, “If you continue in My word,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you are truly disciples of Mine; and 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know the truth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 the truth will make you free.”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1940" y="5830423"/>
            <a:ext cx="935501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5:17 “So then do not be foolish, but understand what the will of the Lord is.”</a:t>
            </a:r>
          </a:p>
        </p:txBody>
      </p:sp>
    </p:spTree>
    <p:extLst>
      <p:ext uri="{BB962C8B-B14F-4D97-AF65-F5344CB8AC3E}">
        <p14:creationId xmlns:p14="http://schemas.microsoft.com/office/powerpoint/2010/main" val="23974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11" grpId="0" animBg="1"/>
      <p:bldP spid="7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046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8" y="1828800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Interpretation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9" y="3195459"/>
            <a:ext cx="3534508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</a:t>
            </a:r>
          </a:p>
          <a:p>
            <a:pPr algn="ctr"/>
            <a:r>
              <a:rPr lang="en-US" sz="2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ntJudy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0362" y="3270739"/>
            <a:ext cx="164416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0362" y="4053905"/>
            <a:ext cx="164416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0362" y="4837071"/>
            <a:ext cx="164416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0362" y="5646614"/>
            <a:ext cx="164416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4815" y="1691974"/>
            <a:ext cx="3982916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Psalms 98:8 “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 rivers clap their hands, Let the mountains sing together for joy”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306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8" y="1828800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Interpretation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1508" y="3112477"/>
            <a:ext cx="7104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ookie" pitchFamily="2" charset="0"/>
              </a:rPr>
              <a:t>Four Steps of Interpretation: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894992"/>
            <a:ext cx="6172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Let Scripture interpret Scripture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532520"/>
            <a:ext cx="6172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Let context interpret Scripture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5215174"/>
            <a:ext cx="6172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Let the Intent interpret Scripture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199" y="5897828"/>
            <a:ext cx="61722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Let the clear interpret the 	obscure</a:t>
            </a:r>
          </a:p>
        </p:txBody>
      </p:sp>
    </p:spTree>
    <p:extLst>
      <p:ext uri="{BB962C8B-B14F-4D97-AF65-F5344CB8AC3E}">
        <p14:creationId xmlns:p14="http://schemas.microsoft.com/office/powerpoint/2010/main" val="29305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545123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99038" y="1767254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2468" y="1828800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Application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822831" y="2053003"/>
            <a:ext cx="975946" cy="615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69117" y="1767254"/>
            <a:ext cx="412359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What do you do with this?</a:t>
            </a:r>
          </a:p>
        </p:txBody>
      </p:sp>
    </p:spTree>
    <p:extLst>
      <p:ext uri="{BB962C8B-B14F-4D97-AF65-F5344CB8AC3E}">
        <p14:creationId xmlns:p14="http://schemas.microsoft.com/office/powerpoint/2010/main" val="14167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31" y="-513723"/>
            <a:ext cx="15240000" cy="10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91407" y="4369778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4837" y="4431324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Application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315200" y="4655527"/>
            <a:ext cx="975946" cy="615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05800" y="4563103"/>
            <a:ext cx="4123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Do 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91407" y="2971703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4837" y="3033249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Interpretation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315200" y="3257452"/>
            <a:ext cx="975946" cy="615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1486" y="3165028"/>
            <a:ext cx="4123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Understand 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91407" y="1498992"/>
            <a:ext cx="5908431" cy="11869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4837" y="1560538"/>
            <a:ext cx="54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Observation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315200" y="1784741"/>
            <a:ext cx="975946" cy="615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79422" y="1738529"/>
            <a:ext cx="4123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See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0980" y="5679203"/>
            <a:ext cx="80977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goal is not more knowledge, but becoming more like Jesus</a:t>
            </a:r>
          </a:p>
        </p:txBody>
      </p:sp>
    </p:spTree>
    <p:extLst>
      <p:ext uri="{BB962C8B-B14F-4D97-AF65-F5344CB8AC3E}">
        <p14:creationId xmlns:p14="http://schemas.microsoft.com/office/powerpoint/2010/main" val="26903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r="7689" b="37386"/>
          <a:stretch>
            <a:fillRect/>
          </a:stretch>
        </p:blipFill>
        <p:spPr bwMode="auto">
          <a:xfrm>
            <a:off x="-252210" y="0"/>
            <a:ext cx="12634081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55" y="1266252"/>
            <a:ext cx="4743272" cy="25080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3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r="7689" b="37386"/>
          <a:stretch>
            <a:fillRect/>
          </a:stretch>
        </p:blipFill>
        <p:spPr bwMode="auto">
          <a:xfrm>
            <a:off x="-252210" y="0"/>
            <a:ext cx="12634081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58582">
            <a:off x="-228536" y="327817"/>
            <a:ext cx="3165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 Lumax BigCaps DNA" panose="00000400000000000000" pitchFamily="2" charset="0"/>
              </a:rPr>
              <a:t>Studying The Bible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1774" y="948906"/>
            <a:ext cx="639217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essential for spiritual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1774" y="1644770"/>
            <a:ext cx="639217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essential for spiritual maturity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1773" y="2329132"/>
            <a:ext cx="639217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essential for spiritual 	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36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4" y="3500800"/>
            <a:ext cx="12309734" cy="3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132" y="172529"/>
            <a:ext cx="1143000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more that the Bible is in us, the less that the world will be in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31" y="1446363"/>
            <a:ext cx="1143000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more that the Bible is in us, the more confident, successful and pleasing to God we will be</a:t>
            </a:r>
          </a:p>
        </p:txBody>
      </p:sp>
    </p:spTree>
    <p:extLst>
      <p:ext uri="{BB962C8B-B14F-4D97-AF65-F5344CB8AC3E}">
        <p14:creationId xmlns:p14="http://schemas.microsoft.com/office/powerpoint/2010/main" val="15218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r="7689" b="37386"/>
          <a:stretch>
            <a:fillRect/>
          </a:stretch>
        </p:blipFill>
        <p:spPr bwMode="auto">
          <a:xfrm>
            <a:off x="-252210" y="0"/>
            <a:ext cx="12634081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55" y="1266252"/>
            <a:ext cx="4743272" cy="25080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517" y="4455776"/>
            <a:ext cx="114386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Read=Study=Read=Study=Read=Study=Read=Study=Read=Study</a:t>
            </a:r>
          </a:p>
        </p:txBody>
      </p:sp>
    </p:spTree>
    <p:extLst>
      <p:ext uri="{BB962C8B-B14F-4D97-AF65-F5344CB8AC3E}">
        <p14:creationId xmlns:p14="http://schemas.microsoft.com/office/powerpoint/2010/main" val="17456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0"/>
            <a:ext cx="12345358" cy="6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19282">
            <a:off x="1190445" y="2458529"/>
            <a:ext cx="36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crawlin SSi" panose="02020500000000000000" pitchFamily="18" charset="0"/>
              </a:rPr>
              <a:t>The Concept of “Studying the Bible”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0702" y="198407"/>
            <a:ext cx="741199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17:11 “Now these were more noble-minded than those in Thessalonica, for they received the word with great eagerness, examining the Scriptures daily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whether these things were so.</a:t>
            </a:r>
          </a:p>
        </p:txBody>
      </p:sp>
    </p:spTree>
    <p:extLst>
      <p:ext uri="{BB962C8B-B14F-4D97-AF65-F5344CB8AC3E}">
        <p14:creationId xmlns:p14="http://schemas.microsoft.com/office/powerpoint/2010/main" val="5370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0"/>
            <a:ext cx="12345358" cy="6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19282">
            <a:off x="1190445" y="2458529"/>
            <a:ext cx="36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crawlin SSi" panose="02020500000000000000" pitchFamily="18" charset="0"/>
              </a:rPr>
              <a:t>The Concept of “Studying the Bible”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0740" y="198407"/>
            <a:ext cx="6581955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Thessalonians 2:13 “For this reason we also constantly thank God that when you received the word of God which you heard from us, you accepted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not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the word of men, but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what it really is, the word of God, which also performs its work in you who believe.”</a:t>
            </a:r>
          </a:p>
        </p:txBody>
      </p:sp>
    </p:spTree>
    <p:extLst>
      <p:ext uri="{BB962C8B-B14F-4D97-AF65-F5344CB8AC3E}">
        <p14:creationId xmlns:p14="http://schemas.microsoft.com/office/powerpoint/2010/main" val="274200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0"/>
            <a:ext cx="12345358" cy="6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19282">
            <a:off x="1190445" y="2458529"/>
            <a:ext cx="36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crawlin SSi" panose="02020500000000000000" pitchFamily="18" charset="0"/>
              </a:rPr>
              <a:t>The Concept of “Studying the Bible”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0740" y="198407"/>
            <a:ext cx="658195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Nehemiah 8:8 “They read from the book, from the law of God, translating to give the sense so that they understood the reading.”</a:t>
            </a:r>
          </a:p>
        </p:txBody>
      </p:sp>
    </p:spTree>
    <p:extLst>
      <p:ext uri="{BB962C8B-B14F-4D97-AF65-F5344CB8AC3E}">
        <p14:creationId xmlns:p14="http://schemas.microsoft.com/office/powerpoint/2010/main" val="368677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0"/>
            <a:ext cx="12345358" cy="6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19282">
            <a:off x="1190445" y="2458529"/>
            <a:ext cx="36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crawlin SSi" panose="02020500000000000000" pitchFamily="18" charset="0"/>
              </a:rPr>
              <a:t>The Concept of “Studying the Bible”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0740" y="198407"/>
            <a:ext cx="6581955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4:4 “</a:t>
            </a:r>
            <a:r>
              <a:rPr lang="en-US" sz="3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He answered and said, “It is written, ‘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shall not live on bread alone, but on every word that proceeds out of the mouth of God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.’”</a:t>
            </a:r>
          </a:p>
        </p:txBody>
      </p:sp>
      <p:sp>
        <p:nvSpPr>
          <p:cNvPr id="5" name="Oval 4"/>
          <p:cNvSpPr/>
          <p:nvPr/>
        </p:nvSpPr>
        <p:spPr>
          <a:xfrm>
            <a:off x="6038491" y="2876368"/>
            <a:ext cx="4243369" cy="3662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5895" y="3383417"/>
            <a:ext cx="308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wlin SSi" panose="02020500000000000000" pitchFamily="18" charset="0"/>
              </a:rPr>
              <a:t>The Bible is a Divine Book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2209" y="4530341"/>
            <a:ext cx="375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Scrawlin SSi" panose="02020500000000000000" pitchFamily="18" charset="0"/>
              </a:rPr>
              <a:t>You must approach the Bible unlike any other book</a:t>
            </a:r>
          </a:p>
        </p:txBody>
      </p:sp>
    </p:spTree>
    <p:extLst>
      <p:ext uri="{BB962C8B-B14F-4D97-AF65-F5344CB8AC3E}">
        <p14:creationId xmlns:p14="http://schemas.microsoft.com/office/powerpoint/2010/main" val="4058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1546</Words>
  <Application>Microsoft Office PowerPoint</Application>
  <PresentationFormat>Widescreen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Maiandra GD</vt:lpstr>
      <vt:lpstr>Cookie</vt:lpstr>
      <vt:lpstr>AuntJudy</vt:lpstr>
      <vt:lpstr>Calibri Light</vt:lpstr>
      <vt:lpstr>Tahoma</vt:lpstr>
      <vt:lpstr>Cooper Black</vt:lpstr>
      <vt:lpstr>0 Lumax BigCaps DNA</vt:lpstr>
      <vt:lpstr>Arial</vt:lpstr>
      <vt:lpstr>Scrawlin SSi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Shouse</dc:creator>
  <cp:lastModifiedBy>Roger Shouse</cp:lastModifiedBy>
  <cp:revision>26</cp:revision>
  <dcterms:created xsi:type="dcterms:W3CDTF">2021-08-11T14:00:26Z</dcterms:created>
  <dcterms:modified xsi:type="dcterms:W3CDTF">2021-09-26T11:52:28Z</dcterms:modified>
</cp:coreProperties>
</file>